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Amatic SC"/>
      <p:regular r:id="rId22"/>
      <p:bold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Gloria Hallelujah"/>
      <p:regular r:id="rId32"/>
    </p:embeddedFont>
    <p:embeddedFont>
      <p:font typeface="Kulim Park"/>
      <p:regular r:id="rId33"/>
      <p:bold r:id="rId34"/>
      <p:italic r:id="rId35"/>
      <p:boldItalic r:id="rId36"/>
    </p:embeddedFont>
    <p:embeddedFont>
      <p:font typeface="Just Another Hand"/>
      <p:regular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OpenSans-regular.fntdata"/><Relationship Id="rId41" Type="http://schemas.openxmlformats.org/officeDocument/2006/relationships/font" Target="fonts/BarlowLight-boldItalic.fntdata"/><Relationship Id="rId22" Type="http://schemas.openxmlformats.org/officeDocument/2006/relationships/font" Target="fonts/AmaticSC-regular.fntdata"/><Relationship Id="rId44" Type="http://schemas.openxmlformats.org/officeDocument/2006/relationships/font" Target="fonts/OpenSans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OpenSans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AmaticSC-bold.fntdata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KulimPark-regular.fntdata"/><Relationship Id="rId10" Type="http://schemas.openxmlformats.org/officeDocument/2006/relationships/slide" Target="slides/slide6.xml"/><Relationship Id="rId32" Type="http://schemas.openxmlformats.org/officeDocument/2006/relationships/font" Target="fonts/GloriaHallelujah-regular.fntdata"/><Relationship Id="rId13" Type="http://schemas.openxmlformats.org/officeDocument/2006/relationships/slide" Target="slides/slide9.xml"/><Relationship Id="rId35" Type="http://schemas.openxmlformats.org/officeDocument/2006/relationships/font" Target="fonts/KulimPark-italic.fntdata"/><Relationship Id="rId12" Type="http://schemas.openxmlformats.org/officeDocument/2006/relationships/slide" Target="slides/slide8.xml"/><Relationship Id="rId34" Type="http://schemas.openxmlformats.org/officeDocument/2006/relationships/font" Target="fonts/KulimPark-bold.fntdata"/><Relationship Id="rId15" Type="http://schemas.openxmlformats.org/officeDocument/2006/relationships/slide" Target="slides/slide11.xml"/><Relationship Id="rId37" Type="http://schemas.openxmlformats.org/officeDocument/2006/relationships/font" Target="fonts/JustAnotherHand-regular.fntdata"/><Relationship Id="rId14" Type="http://schemas.openxmlformats.org/officeDocument/2006/relationships/slide" Target="slides/slide10.xml"/><Relationship Id="rId36" Type="http://schemas.openxmlformats.org/officeDocument/2006/relationships/font" Target="fonts/KulimPark-boldItalic.fntdata"/><Relationship Id="rId17" Type="http://schemas.openxmlformats.org/officeDocument/2006/relationships/slide" Target="slides/slide13.xml"/><Relationship Id="rId39" Type="http://schemas.openxmlformats.org/officeDocument/2006/relationships/font" Target="fonts/BarlowLight-bold.fntdata"/><Relationship Id="rId16" Type="http://schemas.openxmlformats.org/officeDocument/2006/relationships/slide" Target="slides/slide12.xml"/><Relationship Id="rId38" Type="http://schemas.openxmlformats.org/officeDocument/2006/relationships/font" Target="fonts/Barlow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edbe467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edbe467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f1f795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0f1f795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bd1d414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bd1d414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105a416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105a416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0f1f795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0f1f795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f1f795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f1f795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f1f795c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f1f795c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edbe467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edbe467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f1ab732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f1ab732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da23a80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da23a80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f016911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f016911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edbe467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edbe467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534100" y="1835525"/>
            <a:ext cx="2075700" cy="16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911100" y="1650025"/>
            <a:ext cx="7321800" cy="19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1678600" y="3429263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-144200" y="-104125"/>
            <a:ext cx="9407740" cy="5342125"/>
          </a:xfrm>
          <a:custGeom>
            <a:rect b="b" l="l" r="r" t="t"/>
            <a:pathLst>
              <a:path extrusionOk="0" h="213685" w="363058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" name="Google Shape;56;p11"/>
          <p:cNvSpPr/>
          <p:nvPr/>
        </p:nvSpPr>
        <p:spPr>
          <a:xfrm>
            <a:off x="-610475" y="-888700"/>
            <a:ext cx="10425036" cy="6755153"/>
          </a:xfrm>
          <a:custGeom>
            <a:rect b="b" l="l" r="r" t="t"/>
            <a:pathLst>
              <a:path extrusionOk="0" h="273101" w="421469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7" name="Google Shape;57;p11"/>
          <p:cNvSpPr/>
          <p:nvPr/>
        </p:nvSpPr>
        <p:spPr>
          <a:xfrm>
            <a:off x="631050" y="525950"/>
            <a:ext cx="7955235" cy="4123034"/>
          </a:xfrm>
          <a:custGeom>
            <a:rect b="b" l="l" r="r" t="t"/>
            <a:pathLst>
              <a:path extrusionOk="0" h="159483" w="30297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9">
    <p:bg>
      <p:bgPr>
        <a:solidFill>
          <a:schemeClr val="accen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583849" y="667875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 flipH="1" rot="-10302178">
            <a:off x="5958518" y="2774567"/>
            <a:ext cx="3759449" cy="276413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2" name="Google Shape;62;p13"/>
          <p:cNvSpPr/>
          <p:nvPr/>
        </p:nvSpPr>
        <p:spPr>
          <a:xfrm flipH="1" rot="10406136">
            <a:off x="-411300" y="-773214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" name="Google Shape;63;p13"/>
          <p:cNvSpPr/>
          <p:nvPr/>
        </p:nvSpPr>
        <p:spPr>
          <a:xfrm flipH="1" rot="10291435">
            <a:off x="-649165" y="-733655"/>
            <a:ext cx="3537631" cy="1410732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4" name="Google Shape;64;p13"/>
          <p:cNvSpPr/>
          <p:nvPr/>
        </p:nvSpPr>
        <p:spPr>
          <a:xfrm flipH="1" rot="10291405">
            <a:off x="7347320" y="3284472"/>
            <a:ext cx="3681415" cy="177786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1">
  <p:cSld name="CUSTOM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98475" y="492175"/>
            <a:ext cx="7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844400" y="21612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037275" y="253392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3" type="title"/>
          </p:nvPr>
        </p:nvSpPr>
        <p:spPr>
          <a:xfrm>
            <a:off x="3433643" y="21612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4" type="subTitle"/>
          </p:nvPr>
        </p:nvSpPr>
        <p:spPr>
          <a:xfrm>
            <a:off x="3626549" y="253392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5" type="title"/>
          </p:nvPr>
        </p:nvSpPr>
        <p:spPr>
          <a:xfrm>
            <a:off x="6022897" y="21612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6" type="subTitle"/>
          </p:nvPr>
        </p:nvSpPr>
        <p:spPr>
          <a:xfrm>
            <a:off x="6215813" y="253392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7" type="title"/>
          </p:nvPr>
        </p:nvSpPr>
        <p:spPr>
          <a:xfrm>
            <a:off x="844400" y="37882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8" type="subTitle"/>
          </p:nvPr>
        </p:nvSpPr>
        <p:spPr>
          <a:xfrm>
            <a:off x="1037275" y="416094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9" type="title"/>
          </p:nvPr>
        </p:nvSpPr>
        <p:spPr>
          <a:xfrm>
            <a:off x="3433643" y="37882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3" type="subTitle"/>
          </p:nvPr>
        </p:nvSpPr>
        <p:spPr>
          <a:xfrm>
            <a:off x="3626549" y="416094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4" type="title"/>
          </p:nvPr>
        </p:nvSpPr>
        <p:spPr>
          <a:xfrm>
            <a:off x="6022897" y="37882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5" type="subTitle"/>
          </p:nvPr>
        </p:nvSpPr>
        <p:spPr>
          <a:xfrm>
            <a:off x="6215813" y="416094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 rot="7725931">
            <a:off x="7596812" y="-275647"/>
            <a:ext cx="1188414" cy="1907174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593500" y="487171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2" type="title"/>
          </p:nvPr>
        </p:nvSpPr>
        <p:spPr>
          <a:xfrm>
            <a:off x="2151775" y="1849850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204075" y="2400686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3" type="title"/>
          </p:nvPr>
        </p:nvSpPr>
        <p:spPr>
          <a:xfrm>
            <a:off x="2151775" y="3306475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5"/>
          <p:cNvSpPr txBox="1"/>
          <p:nvPr>
            <p:ph idx="4" type="subTitle"/>
          </p:nvPr>
        </p:nvSpPr>
        <p:spPr>
          <a:xfrm>
            <a:off x="2204075" y="3857361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5" type="title"/>
          </p:nvPr>
        </p:nvSpPr>
        <p:spPr>
          <a:xfrm>
            <a:off x="5017900" y="1849850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5"/>
          <p:cNvSpPr txBox="1"/>
          <p:nvPr>
            <p:ph idx="6" type="subTitle"/>
          </p:nvPr>
        </p:nvSpPr>
        <p:spPr>
          <a:xfrm>
            <a:off x="5017900" y="2400686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7" type="title"/>
          </p:nvPr>
        </p:nvSpPr>
        <p:spPr>
          <a:xfrm>
            <a:off x="5017900" y="3306475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5"/>
          <p:cNvSpPr txBox="1"/>
          <p:nvPr>
            <p:ph idx="8" type="subTitle"/>
          </p:nvPr>
        </p:nvSpPr>
        <p:spPr>
          <a:xfrm>
            <a:off x="5017900" y="3857361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>
            <a:off x="6942513" y="3556556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1" name="Google Shape;91;p15"/>
          <p:cNvSpPr/>
          <p:nvPr/>
        </p:nvSpPr>
        <p:spPr>
          <a:xfrm>
            <a:off x="7312538" y="3860331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2" name="Google Shape;92;p15"/>
          <p:cNvSpPr/>
          <p:nvPr/>
        </p:nvSpPr>
        <p:spPr>
          <a:xfrm rot="10800000">
            <a:off x="-396225" y="-38006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3" name="Google Shape;93;p15"/>
          <p:cNvSpPr/>
          <p:nvPr/>
        </p:nvSpPr>
        <p:spPr>
          <a:xfrm rot="10800000">
            <a:off x="-766250" y="-341781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-76875" y="3194907"/>
            <a:ext cx="9364400" cy="1760325"/>
          </a:xfrm>
          <a:custGeom>
            <a:rect b="b" l="l" r="r" t="t"/>
            <a:pathLst>
              <a:path extrusionOk="0" h="70413" w="374576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4790801" y="3535200"/>
            <a:ext cx="139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6"/>
          <p:cNvSpPr txBox="1"/>
          <p:nvPr>
            <p:ph idx="2" type="subTitle"/>
          </p:nvPr>
        </p:nvSpPr>
        <p:spPr>
          <a:xfrm>
            <a:off x="6624500" y="3535200"/>
            <a:ext cx="1389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16"/>
          <p:cNvSpPr txBox="1"/>
          <p:nvPr>
            <p:ph idx="3" type="subTitle"/>
          </p:nvPr>
        </p:nvSpPr>
        <p:spPr>
          <a:xfrm>
            <a:off x="1124000" y="3535200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957402" y="3535200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963285" y="23708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5" type="title"/>
          </p:nvPr>
        </p:nvSpPr>
        <p:spPr>
          <a:xfrm>
            <a:off x="2796739" y="237088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6" type="title"/>
          </p:nvPr>
        </p:nvSpPr>
        <p:spPr>
          <a:xfrm>
            <a:off x="4628050" y="23708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7" type="title"/>
          </p:nvPr>
        </p:nvSpPr>
        <p:spPr>
          <a:xfrm>
            <a:off x="6463692" y="23708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8" type="title"/>
          </p:nvPr>
        </p:nvSpPr>
        <p:spPr>
          <a:xfrm>
            <a:off x="605800" y="486625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06525" y="485626"/>
            <a:ext cx="79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title"/>
          </p:nvPr>
        </p:nvSpPr>
        <p:spPr>
          <a:xfrm>
            <a:off x="873638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945550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title"/>
          </p:nvPr>
        </p:nvSpPr>
        <p:spPr>
          <a:xfrm>
            <a:off x="3415791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4" type="subTitle"/>
          </p:nvPr>
        </p:nvSpPr>
        <p:spPr>
          <a:xfrm>
            <a:off x="3485729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5" type="title"/>
          </p:nvPr>
        </p:nvSpPr>
        <p:spPr>
          <a:xfrm>
            <a:off x="5957950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6" type="subTitle"/>
          </p:nvPr>
        </p:nvSpPr>
        <p:spPr>
          <a:xfrm>
            <a:off x="6029950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/>
          <p:nvPr/>
        </p:nvSpPr>
        <p:spPr>
          <a:xfrm rot="-1286190">
            <a:off x="8071193" y="-14080"/>
            <a:ext cx="1396790" cy="2954919"/>
          </a:xfrm>
          <a:custGeom>
            <a:rect b="b" l="l" r="r" t="t"/>
            <a:pathLst>
              <a:path extrusionOk="0" h="118187" w="55867">
                <a:moveTo>
                  <a:pt x="50152" y="0"/>
                </a:moveTo>
                <a:cubicBezTo>
                  <a:pt x="50152" y="12460"/>
                  <a:pt x="42774" y="27116"/>
                  <a:pt x="31483" y="32385"/>
                </a:cubicBezTo>
                <a:cubicBezTo>
                  <a:pt x="25178" y="35327"/>
                  <a:pt x="18727" y="38042"/>
                  <a:pt x="12052" y="40005"/>
                </a:cubicBezTo>
                <a:cubicBezTo>
                  <a:pt x="8159" y="41150"/>
                  <a:pt x="1737" y="40294"/>
                  <a:pt x="622" y="44196"/>
                </a:cubicBezTo>
                <a:cubicBezTo>
                  <a:pt x="-3377" y="58193"/>
                  <a:pt x="16830" y="68446"/>
                  <a:pt x="26149" y="79629"/>
                </a:cubicBezTo>
                <a:cubicBezTo>
                  <a:pt x="33091" y="87959"/>
                  <a:pt x="30421" y="101468"/>
                  <a:pt x="36436" y="110490"/>
                </a:cubicBezTo>
                <a:cubicBezTo>
                  <a:pt x="38379" y="113405"/>
                  <a:pt x="40803" y="116428"/>
                  <a:pt x="44056" y="117729"/>
                </a:cubicBezTo>
                <a:cubicBezTo>
                  <a:pt x="47742" y="119203"/>
                  <a:pt x="51897" y="116205"/>
                  <a:pt x="55867" y="11620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4" name="Google Shape;114;p17"/>
          <p:cNvSpPr/>
          <p:nvPr/>
        </p:nvSpPr>
        <p:spPr>
          <a:xfrm rot="-4063569">
            <a:off x="293359" y="3114694"/>
            <a:ext cx="835625" cy="2781051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583850" y="598900"/>
            <a:ext cx="3988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1278065" y="1659305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278050" y="2079600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title"/>
          </p:nvPr>
        </p:nvSpPr>
        <p:spPr>
          <a:xfrm>
            <a:off x="1278055" y="2713554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4" type="subTitle"/>
          </p:nvPr>
        </p:nvSpPr>
        <p:spPr>
          <a:xfrm>
            <a:off x="1278050" y="3111844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5" type="title"/>
          </p:nvPr>
        </p:nvSpPr>
        <p:spPr>
          <a:xfrm>
            <a:off x="1278065" y="3745806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6" type="subTitle"/>
          </p:nvPr>
        </p:nvSpPr>
        <p:spPr>
          <a:xfrm>
            <a:off x="1278050" y="4166100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 rot="4024234">
            <a:off x="465320" y="-1390455"/>
            <a:ext cx="105098" cy="3574942"/>
          </a:xfrm>
          <a:custGeom>
            <a:rect b="b" l="l" r="r" t="t"/>
            <a:pathLst>
              <a:path extrusionOk="0" h="227968" w="11059">
                <a:moveTo>
                  <a:pt x="10255" y="0"/>
                </a:moveTo>
                <a:cubicBezTo>
                  <a:pt x="7659" y="10386"/>
                  <a:pt x="6859" y="21427"/>
                  <a:pt x="8187" y="32050"/>
                </a:cubicBezTo>
                <a:cubicBezTo>
                  <a:pt x="9066" y="39079"/>
                  <a:pt x="11456" y="46372"/>
                  <a:pt x="9738" y="53244"/>
                </a:cubicBezTo>
                <a:cubicBezTo>
                  <a:pt x="6999" y="64197"/>
                  <a:pt x="-2017" y="74790"/>
                  <a:pt x="433" y="85811"/>
                </a:cubicBezTo>
                <a:cubicBezTo>
                  <a:pt x="3589" y="100008"/>
                  <a:pt x="8968" y="113768"/>
                  <a:pt x="10772" y="128200"/>
                </a:cubicBezTo>
                <a:cubicBezTo>
                  <a:pt x="11918" y="137364"/>
                  <a:pt x="6636" y="146361"/>
                  <a:pt x="6636" y="155597"/>
                </a:cubicBezTo>
                <a:cubicBezTo>
                  <a:pt x="6636" y="165816"/>
                  <a:pt x="11743" y="176076"/>
                  <a:pt x="9738" y="186097"/>
                </a:cubicBezTo>
                <a:cubicBezTo>
                  <a:pt x="8831" y="190631"/>
                  <a:pt x="4108" y="193915"/>
                  <a:pt x="3535" y="198503"/>
                </a:cubicBezTo>
                <a:cubicBezTo>
                  <a:pt x="2302" y="208370"/>
                  <a:pt x="8187" y="218025"/>
                  <a:pt x="8187" y="22796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VS">
  <p:cSld name="CUSTOM_6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1236975" y="2571800"/>
            <a:ext cx="2784900" cy="16530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5066000" y="2571800"/>
            <a:ext cx="2841000" cy="16530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1278625" y="2661036"/>
            <a:ext cx="272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3" type="title"/>
          </p:nvPr>
        </p:nvSpPr>
        <p:spPr>
          <a:xfrm>
            <a:off x="5135850" y="2661036"/>
            <a:ext cx="272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4" type="title"/>
          </p:nvPr>
        </p:nvSpPr>
        <p:spPr>
          <a:xfrm>
            <a:off x="2069550" y="583337"/>
            <a:ext cx="49932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0" name="Google Shape;130;p19"/>
          <p:cNvSpPr/>
          <p:nvPr/>
        </p:nvSpPr>
        <p:spPr>
          <a:xfrm rot="-7755445">
            <a:off x="542329" y="-557427"/>
            <a:ext cx="767809" cy="2562575"/>
          </a:xfrm>
          <a:custGeom>
            <a:rect b="b" l="l" r="r" t="t"/>
            <a:pathLst>
              <a:path extrusionOk="0" h="101882" w="8072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1" name="Google Shape;131;p19"/>
          <p:cNvSpPr/>
          <p:nvPr/>
        </p:nvSpPr>
        <p:spPr>
          <a:xfrm rot="10800000">
            <a:off x="8296782" y="-176062"/>
            <a:ext cx="983368" cy="2424737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06525" y="490123"/>
            <a:ext cx="79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2" type="title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subTitle"/>
          </p:nvPr>
        </p:nvSpPr>
        <p:spPr>
          <a:xfrm>
            <a:off x="2169300" y="2571751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3" type="title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4" type="subTitle"/>
          </p:nvPr>
        </p:nvSpPr>
        <p:spPr>
          <a:xfrm>
            <a:off x="4852800" y="3145917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-190500" y="3736712"/>
            <a:ext cx="2476500" cy="1511575"/>
          </a:xfrm>
          <a:custGeom>
            <a:rect b="b" l="l" r="r" t="t"/>
            <a:pathLst>
              <a:path extrusionOk="0" h="60463" w="9906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9" name="Google Shape;139;p20"/>
          <p:cNvSpPr/>
          <p:nvPr/>
        </p:nvSpPr>
        <p:spPr>
          <a:xfrm>
            <a:off x="7923645" y="990600"/>
            <a:ext cx="1382275" cy="2619375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23100" y="-384825"/>
            <a:ext cx="6275825" cy="3254500"/>
          </a:xfrm>
          <a:custGeom>
            <a:rect b="b" l="l" r="r" t="t"/>
            <a:pathLst>
              <a:path extrusionOk="0" h="130180" w="251033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" name="Google Shape;13;p3"/>
          <p:cNvSpPr/>
          <p:nvPr/>
        </p:nvSpPr>
        <p:spPr>
          <a:xfrm rot="393864">
            <a:off x="-376144" y="2494225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" name="Google Shape;14;p3"/>
          <p:cNvSpPr/>
          <p:nvPr/>
        </p:nvSpPr>
        <p:spPr>
          <a:xfrm>
            <a:off x="-162825" y="1184125"/>
            <a:ext cx="8673650" cy="4247996"/>
          </a:xfrm>
          <a:custGeom>
            <a:rect b="b" l="l" r="r" t="t"/>
            <a:pathLst>
              <a:path extrusionOk="0" h="158967" w="346946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" name="Google Shape;15;p3"/>
          <p:cNvSpPr/>
          <p:nvPr/>
        </p:nvSpPr>
        <p:spPr>
          <a:xfrm rot="-302386">
            <a:off x="1776988" y="1000799"/>
            <a:ext cx="5645024" cy="3141747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rot="864019">
            <a:off x="-613966" y="4194869"/>
            <a:ext cx="3537617" cy="1410727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" name="Google Shape;19;p3"/>
          <p:cNvSpPr/>
          <p:nvPr/>
        </p:nvSpPr>
        <p:spPr>
          <a:xfrm rot="-800652">
            <a:off x="5798997" y="-754769"/>
            <a:ext cx="3759571" cy="276422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>
            <a:off x="7012975" y="-384825"/>
            <a:ext cx="2545850" cy="1061525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5295075" y="3064513"/>
            <a:ext cx="18831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1687200" y="1673938"/>
            <a:ext cx="57696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/>
          <p:nvPr/>
        </p:nvSpPr>
        <p:spPr>
          <a:xfrm flipH="1">
            <a:off x="-688575" y="-1074575"/>
            <a:ext cx="10589125" cy="8051618"/>
          </a:xfrm>
          <a:custGeom>
            <a:rect b="b" l="l" r="r" t="t"/>
            <a:pathLst>
              <a:path extrusionOk="0" h="242245" w="397527">
                <a:moveTo>
                  <a:pt x="8763" y="70798"/>
                </a:moveTo>
                <a:cubicBezTo>
                  <a:pt x="7357" y="63770"/>
                  <a:pt x="12336" y="53143"/>
                  <a:pt x="19431" y="52129"/>
                </a:cubicBezTo>
                <a:cubicBezTo>
                  <a:pt x="30083" y="50607"/>
                  <a:pt x="52780" y="59286"/>
                  <a:pt x="47244" y="68512"/>
                </a:cubicBezTo>
                <a:cubicBezTo>
                  <a:pt x="45806" y="70908"/>
                  <a:pt x="41558" y="69247"/>
                  <a:pt x="38862" y="68512"/>
                </a:cubicBezTo>
                <a:cubicBezTo>
                  <a:pt x="26486" y="65137"/>
                  <a:pt x="28981" y="37728"/>
                  <a:pt x="39243" y="30031"/>
                </a:cubicBezTo>
                <a:cubicBezTo>
                  <a:pt x="43815" y="26602"/>
                  <a:pt x="51392" y="27256"/>
                  <a:pt x="56388" y="30031"/>
                </a:cubicBezTo>
                <a:cubicBezTo>
                  <a:pt x="61434" y="32834"/>
                  <a:pt x="64773" y="38110"/>
                  <a:pt x="69723" y="41080"/>
                </a:cubicBezTo>
                <a:cubicBezTo>
                  <a:pt x="80304" y="47429"/>
                  <a:pt x="94199" y="49215"/>
                  <a:pt x="106299" y="46795"/>
                </a:cubicBezTo>
                <a:cubicBezTo>
                  <a:pt x="113177" y="45419"/>
                  <a:pt x="119998" y="41357"/>
                  <a:pt x="124206" y="35746"/>
                </a:cubicBezTo>
                <a:cubicBezTo>
                  <a:pt x="129710" y="28407"/>
                  <a:pt x="128989" y="17558"/>
                  <a:pt x="134493" y="10219"/>
                </a:cubicBezTo>
                <a:cubicBezTo>
                  <a:pt x="141098" y="1412"/>
                  <a:pt x="155285" y="-1275"/>
                  <a:pt x="166116" y="694"/>
                </a:cubicBezTo>
                <a:cubicBezTo>
                  <a:pt x="174177" y="2160"/>
                  <a:pt x="183564" y="2902"/>
                  <a:pt x="189357" y="8695"/>
                </a:cubicBezTo>
                <a:cubicBezTo>
                  <a:pt x="198399" y="17737"/>
                  <a:pt x="200230" y="33541"/>
                  <a:pt x="211074" y="40318"/>
                </a:cubicBezTo>
                <a:cubicBezTo>
                  <a:pt x="220370" y="46128"/>
                  <a:pt x="232497" y="46033"/>
                  <a:pt x="243459" y="46033"/>
                </a:cubicBezTo>
                <a:cubicBezTo>
                  <a:pt x="251876" y="46033"/>
                  <a:pt x="261388" y="48077"/>
                  <a:pt x="268605" y="43747"/>
                </a:cubicBezTo>
                <a:cubicBezTo>
                  <a:pt x="275950" y="39340"/>
                  <a:pt x="282590" y="23733"/>
                  <a:pt x="275463" y="18982"/>
                </a:cubicBezTo>
                <a:cubicBezTo>
                  <a:pt x="271691" y="16468"/>
                  <a:pt x="266633" y="16816"/>
                  <a:pt x="262128" y="16315"/>
                </a:cubicBezTo>
                <a:cubicBezTo>
                  <a:pt x="256288" y="15666"/>
                  <a:pt x="249303" y="14694"/>
                  <a:pt x="244602" y="18220"/>
                </a:cubicBezTo>
                <a:cubicBezTo>
                  <a:pt x="242447" y="19836"/>
                  <a:pt x="243016" y="23564"/>
                  <a:pt x="243459" y="26221"/>
                </a:cubicBezTo>
                <a:cubicBezTo>
                  <a:pt x="244774" y="34113"/>
                  <a:pt x="261146" y="31133"/>
                  <a:pt x="267462" y="26221"/>
                </a:cubicBezTo>
                <a:cubicBezTo>
                  <a:pt x="275055" y="20315"/>
                  <a:pt x="281287" y="12799"/>
                  <a:pt x="288798" y="6790"/>
                </a:cubicBezTo>
                <a:cubicBezTo>
                  <a:pt x="294950" y="1869"/>
                  <a:pt x="304730" y="4319"/>
                  <a:pt x="312420" y="6028"/>
                </a:cubicBezTo>
                <a:cubicBezTo>
                  <a:pt x="330384" y="10020"/>
                  <a:pt x="346482" y="20236"/>
                  <a:pt x="364236" y="25078"/>
                </a:cubicBezTo>
                <a:cubicBezTo>
                  <a:pt x="374762" y="27949"/>
                  <a:pt x="398034" y="28982"/>
                  <a:pt x="396240" y="18220"/>
                </a:cubicBezTo>
                <a:cubicBezTo>
                  <a:pt x="395956" y="16516"/>
                  <a:pt x="392176" y="15215"/>
                  <a:pt x="391287" y="16696"/>
                </a:cubicBezTo>
                <a:cubicBezTo>
                  <a:pt x="389050" y="20424"/>
                  <a:pt x="389453" y="25313"/>
                  <a:pt x="389763" y="29650"/>
                </a:cubicBezTo>
                <a:cubicBezTo>
                  <a:pt x="390637" y="41891"/>
                  <a:pt x="403537" y="58560"/>
                  <a:pt x="393954" y="66226"/>
                </a:cubicBezTo>
                <a:cubicBezTo>
                  <a:pt x="385055" y="73346"/>
                  <a:pt x="372020" y="59883"/>
                  <a:pt x="360807" y="57844"/>
                </a:cubicBezTo>
                <a:cubicBezTo>
                  <a:pt x="351897" y="56224"/>
                  <a:pt x="341394" y="58808"/>
                  <a:pt x="334518" y="64702"/>
                </a:cubicBezTo>
                <a:cubicBezTo>
                  <a:pt x="330507" y="68140"/>
                  <a:pt x="331196" y="75081"/>
                  <a:pt x="331851" y="80323"/>
                </a:cubicBezTo>
                <a:cubicBezTo>
                  <a:pt x="332445" y="85078"/>
                  <a:pt x="336477" y="88773"/>
                  <a:pt x="339471" y="92515"/>
                </a:cubicBezTo>
                <a:cubicBezTo>
                  <a:pt x="351008" y="106936"/>
                  <a:pt x="369766" y="123255"/>
                  <a:pt x="365760" y="141283"/>
                </a:cubicBezTo>
                <a:cubicBezTo>
                  <a:pt x="365069" y="144392"/>
                  <a:pt x="360019" y="146100"/>
                  <a:pt x="356997" y="145093"/>
                </a:cubicBezTo>
                <a:cubicBezTo>
                  <a:pt x="354490" y="144257"/>
                  <a:pt x="350839" y="140730"/>
                  <a:pt x="352425" y="138616"/>
                </a:cubicBezTo>
                <a:cubicBezTo>
                  <a:pt x="356952" y="132580"/>
                  <a:pt x="369113" y="147529"/>
                  <a:pt x="368046" y="154999"/>
                </a:cubicBezTo>
                <a:cubicBezTo>
                  <a:pt x="366749" y="164076"/>
                  <a:pt x="354376" y="167770"/>
                  <a:pt x="345948" y="171382"/>
                </a:cubicBezTo>
                <a:cubicBezTo>
                  <a:pt x="339770" y="174030"/>
                  <a:pt x="337494" y="183381"/>
                  <a:pt x="338328" y="190051"/>
                </a:cubicBezTo>
                <a:cubicBezTo>
                  <a:pt x="339605" y="200266"/>
                  <a:pt x="348240" y="210135"/>
                  <a:pt x="357759" y="214054"/>
                </a:cubicBezTo>
                <a:cubicBezTo>
                  <a:pt x="363517" y="216425"/>
                  <a:pt x="370265" y="215551"/>
                  <a:pt x="376047" y="217864"/>
                </a:cubicBezTo>
                <a:cubicBezTo>
                  <a:pt x="380759" y="219749"/>
                  <a:pt x="385653" y="226003"/>
                  <a:pt x="384048" y="230818"/>
                </a:cubicBezTo>
                <a:cubicBezTo>
                  <a:pt x="381758" y="237687"/>
                  <a:pt x="371065" y="238164"/>
                  <a:pt x="363855" y="238819"/>
                </a:cubicBezTo>
                <a:cubicBezTo>
                  <a:pt x="349816" y="240095"/>
                  <a:pt x="333804" y="245813"/>
                  <a:pt x="321564" y="238819"/>
                </a:cubicBezTo>
                <a:cubicBezTo>
                  <a:pt x="306766" y="230363"/>
                  <a:pt x="302755" y="210104"/>
                  <a:pt x="290703" y="198052"/>
                </a:cubicBezTo>
                <a:cubicBezTo>
                  <a:pt x="282939" y="190288"/>
                  <a:pt x="272376" y="185610"/>
                  <a:pt x="262128" y="181669"/>
                </a:cubicBezTo>
                <a:cubicBezTo>
                  <a:pt x="250674" y="177264"/>
                  <a:pt x="236724" y="172400"/>
                  <a:pt x="225552" y="177478"/>
                </a:cubicBezTo>
                <a:cubicBezTo>
                  <a:pt x="217986" y="180917"/>
                  <a:pt x="208756" y="188682"/>
                  <a:pt x="209931" y="196909"/>
                </a:cubicBezTo>
                <a:cubicBezTo>
                  <a:pt x="210967" y="204163"/>
                  <a:pt x="224562" y="211615"/>
                  <a:pt x="229743" y="206434"/>
                </a:cubicBezTo>
                <a:cubicBezTo>
                  <a:pt x="237848" y="198329"/>
                  <a:pt x="231849" y="180905"/>
                  <a:pt x="224028" y="172525"/>
                </a:cubicBezTo>
                <a:cubicBezTo>
                  <a:pt x="215266" y="163137"/>
                  <a:pt x="202883" y="155655"/>
                  <a:pt x="190119" y="154237"/>
                </a:cubicBezTo>
                <a:cubicBezTo>
                  <a:pt x="179646" y="153073"/>
                  <a:pt x="168183" y="164478"/>
                  <a:pt x="166116" y="174811"/>
                </a:cubicBezTo>
                <a:cubicBezTo>
                  <a:pt x="164265" y="184068"/>
                  <a:pt x="170553" y="196789"/>
                  <a:pt x="163449" y="203005"/>
                </a:cubicBezTo>
                <a:cubicBezTo>
                  <a:pt x="154096" y="211189"/>
                  <a:pt x="140415" y="212357"/>
                  <a:pt x="128778" y="216721"/>
                </a:cubicBezTo>
                <a:cubicBezTo>
                  <a:pt x="110379" y="223621"/>
                  <a:pt x="88746" y="228650"/>
                  <a:pt x="70104" y="222436"/>
                </a:cubicBezTo>
                <a:cubicBezTo>
                  <a:pt x="67357" y="221520"/>
                  <a:pt x="64411" y="218452"/>
                  <a:pt x="64770" y="215578"/>
                </a:cubicBezTo>
                <a:cubicBezTo>
                  <a:pt x="65968" y="205997"/>
                  <a:pt x="77216" y="200592"/>
                  <a:pt x="81534" y="191956"/>
                </a:cubicBezTo>
                <a:cubicBezTo>
                  <a:pt x="86143" y="182738"/>
                  <a:pt x="85620" y="169482"/>
                  <a:pt x="79629" y="161095"/>
                </a:cubicBezTo>
                <a:cubicBezTo>
                  <a:pt x="72614" y="151273"/>
                  <a:pt x="54294" y="149773"/>
                  <a:pt x="43815" y="155761"/>
                </a:cubicBezTo>
                <a:cubicBezTo>
                  <a:pt x="38445" y="158830"/>
                  <a:pt x="31654" y="172074"/>
                  <a:pt x="37719" y="173287"/>
                </a:cubicBezTo>
                <a:cubicBezTo>
                  <a:pt x="39449" y="173633"/>
                  <a:pt x="40880" y="171679"/>
                  <a:pt x="42291" y="170620"/>
                </a:cubicBezTo>
                <a:cubicBezTo>
                  <a:pt x="48655" y="165847"/>
                  <a:pt x="49149" y="155716"/>
                  <a:pt x="49149" y="147760"/>
                </a:cubicBezTo>
                <a:cubicBezTo>
                  <a:pt x="49149" y="138259"/>
                  <a:pt x="48701" y="128299"/>
                  <a:pt x="44958" y="119566"/>
                </a:cubicBezTo>
                <a:cubicBezTo>
                  <a:pt x="40525" y="109222"/>
                  <a:pt x="32445" y="99937"/>
                  <a:pt x="22860" y="94039"/>
                </a:cubicBezTo>
                <a:cubicBezTo>
                  <a:pt x="14748" y="89047"/>
                  <a:pt x="2310" y="86135"/>
                  <a:pt x="0" y="7689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4" name="Google Shape;144;p21"/>
          <p:cNvSpPr/>
          <p:nvPr/>
        </p:nvSpPr>
        <p:spPr>
          <a:xfrm rot="5164503">
            <a:off x="736767" y="639227"/>
            <a:ext cx="879405" cy="727673"/>
          </a:xfrm>
          <a:custGeom>
            <a:rect b="b" l="l" r="r" t="t"/>
            <a:pathLst>
              <a:path extrusionOk="0" h="33206" w="40130">
                <a:moveTo>
                  <a:pt x="29100" y="0"/>
                </a:moveTo>
                <a:cubicBezTo>
                  <a:pt x="28453" y="0"/>
                  <a:pt x="28223" y="996"/>
                  <a:pt x="28788" y="1382"/>
                </a:cubicBezTo>
                <a:cubicBezTo>
                  <a:pt x="29855" y="2149"/>
                  <a:pt x="31023" y="2783"/>
                  <a:pt x="32224" y="3350"/>
                </a:cubicBezTo>
                <a:cubicBezTo>
                  <a:pt x="28821" y="3717"/>
                  <a:pt x="25285" y="4784"/>
                  <a:pt x="22283" y="5952"/>
                </a:cubicBezTo>
                <a:cubicBezTo>
                  <a:pt x="18247" y="7520"/>
                  <a:pt x="14411" y="9721"/>
                  <a:pt x="11075" y="12490"/>
                </a:cubicBezTo>
                <a:cubicBezTo>
                  <a:pt x="5571" y="17093"/>
                  <a:pt x="1" y="25366"/>
                  <a:pt x="1068" y="32905"/>
                </a:cubicBezTo>
                <a:cubicBezTo>
                  <a:pt x="1100" y="33112"/>
                  <a:pt x="1262" y="33205"/>
                  <a:pt x="1437" y="33205"/>
                </a:cubicBezTo>
                <a:cubicBezTo>
                  <a:pt x="1627" y="33205"/>
                  <a:pt x="1833" y="33096"/>
                  <a:pt x="1902" y="32905"/>
                </a:cubicBezTo>
                <a:cubicBezTo>
                  <a:pt x="2970" y="29235"/>
                  <a:pt x="3670" y="25799"/>
                  <a:pt x="5705" y="22464"/>
                </a:cubicBezTo>
                <a:cubicBezTo>
                  <a:pt x="7706" y="19228"/>
                  <a:pt x="10375" y="16259"/>
                  <a:pt x="13444" y="13958"/>
                </a:cubicBezTo>
                <a:cubicBezTo>
                  <a:pt x="16646" y="11556"/>
                  <a:pt x="20315" y="9921"/>
                  <a:pt x="24185" y="8754"/>
                </a:cubicBezTo>
                <a:cubicBezTo>
                  <a:pt x="27387" y="7787"/>
                  <a:pt x="30656" y="7453"/>
                  <a:pt x="33892" y="6919"/>
                </a:cubicBezTo>
                <a:lnTo>
                  <a:pt x="33892" y="6919"/>
                </a:lnTo>
                <a:cubicBezTo>
                  <a:pt x="32324" y="8687"/>
                  <a:pt x="31056" y="10722"/>
                  <a:pt x="30489" y="12823"/>
                </a:cubicBezTo>
                <a:cubicBezTo>
                  <a:pt x="30270" y="13634"/>
                  <a:pt x="30929" y="14215"/>
                  <a:pt x="31597" y="14215"/>
                </a:cubicBezTo>
                <a:cubicBezTo>
                  <a:pt x="31945" y="14215"/>
                  <a:pt x="32295" y="14057"/>
                  <a:pt x="32524" y="13691"/>
                </a:cubicBezTo>
                <a:cubicBezTo>
                  <a:pt x="33558" y="12056"/>
                  <a:pt x="34325" y="10355"/>
                  <a:pt x="35559" y="8854"/>
                </a:cubicBezTo>
                <a:cubicBezTo>
                  <a:pt x="36694" y="7453"/>
                  <a:pt x="38028" y="6319"/>
                  <a:pt x="39429" y="5185"/>
                </a:cubicBezTo>
                <a:cubicBezTo>
                  <a:pt x="40129" y="4618"/>
                  <a:pt x="39729" y="3417"/>
                  <a:pt x="38929" y="3250"/>
                </a:cubicBezTo>
                <a:cubicBezTo>
                  <a:pt x="35593" y="2483"/>
                  <a:pt x="32524" y="1182"/>
                  <a:pt x="29355" y="48"/>
                </a:cubicBezTo>
                <a:cubicBezTo>
                  <a:pt x="29264" y="15"/>
                  <a:pt x="29179" y="0"/>
                  <a:pt x="2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-4696254">
            <a:off x="6610319" y="158045"/>
            <a:ext cx="435234" cy="1161303"/>
          </a:xfrm>
          <a:custGeom>
            <a:rect b="b" l="l" r="r" t="t"/>
            <a:pathLst>
              <a:path extrusionOk="0" h="52991" w="19860">
                <a:moveTo>
                  <a:pt x="18133" y="1"/>
                </a:moveTo>
                <a:cubicBezTo>
                  <a:pt x="18027" y="1"/>
                  <a:pt x="17921" y="13"/>
                  <a:pt x="17817" y="38"/>
                </a:cubicBezTo>
                <a:cubicBezTo>
                  <a:pt x="15281" y="672"/>
                  <a:pt x="12780" y="1306"/>
                  <a:pt x="10244" y="1973"/>
                </a:cubicBezTo>
                <a:cubicBezTo>
                  <a:pt x="8729" y="2335"/>
                  <a:pt x="8710" y="4909"/>
                  <a:pt x="10413" y="4909"/>
                </a:cubicBezTo>
                <a:cubicBezTo>
                  <a:pt x="10434" y="4909"/>
                  <a:pt x="10456" y="4909"/>
                  <a:pt x="10478" y="4908"/>
                </a:cubicBezTo>
                <a:cubicBezTo>
                  <a:pt x="11545" y="4875"/>
                  <a:pt x="12546" y="4775"/>
                  <a:pt x="13547" y="4541"/>
                </a:cubicBezTo>
                <a:lnTo>
                  <a:pt x="13547" y="4541"/>
                </a:lnTo>
                <a:cubicBezTo>
                  <a:pt x="4841" y="17050"/>
                  <a:pt x="71" y="33328"/>
                  <a:pt x="4007" y="48373"/>
                </a:cubicBezTo>
                <a:cubicBezTo>
                  <a:pt x="3340" y="47906"/>
                  <a:pt x="2672" y="47472"/>
                  <a:pt x="1972" y="47105"/>
                </a:cubicBezTo>
                <a:cubicBezTo>
                  <a:pt x="1768" y="46994"/>
                  <a:pt x="1567" y="46944"/>
                  <a:pt x="1380" y="46944"/>
                </a:cubicBezTo>
                <a:cubicBezTo>
                  <a:pt x="558" y="46944"/>
                  <a:pt x="0" y="47897"/>
                  <a:pt x="571" y="48739"/>
                </a:cubicBezTo>
                <a:cubicBezTo>
                  <a:pt x="1672" y="50274"/>
                  <a:pt x="3340" y="51508"/>
                  <a:pt x="4774" y="52709"/>
                </a:cubicBezTo>
                <a:cubicBezTo>
                  <a:pt x="5022" y="52906"/>
                  <a:pt x="5294" y="52991"/>
                  <a:pt x="5563" y="52991"/>
                </a:cubicBezTo>
                <a:cubicBezTo>
                  <a:pt x="6344" y="52991"/>
                  <a:pt x="7101" y="52277"/>
                  <a:pt x="7176" y="51508"/>
                </a:cubicBezTo>
                <a:cubicBezTo>
                  <a:pt x="7376" y="49673"/>
                  <a:pt x="8110" y="48106"/>
                  <a:pt x="9411" y="46805"/>
                </a:cubicBezTo>
                <a:cubicBezTo>
                  <a:pt x="10505" y="45684"/>
                  <a:pt x="9502" y="44034"/>
                  <a:pt x="8296" y="44034"/>
                </a:cubicBezTo>
                <a:cubicBezTo>
                  <a:pt x="7958" y="44034"/>
                  <a:pt x="7604" y="44163"/>
                  <a:pt x="7276" y="44470"/>
                </a:cubicBezTo>
                <a:cubicBezTo>
                  <a:pt x="6542" y="45170"/>
                  <a:pt x="5908" y="46004"/>
                  <a:pt x="5408" y="46871"/>
                </a:cubicBezTo>
                <a:cubicBezTo>
                  <a:pt x="4440" y="39600"/>
                  <a:pt x="4440" y="32361"/>
                  <a:pt x="6142" y="25089"/>
                </a:cubicBezTo>
                <a:cubicBezTo>
                  <a:pt x="7909" y="17617"/>
                  <a:pt x="11245" y="10179"/>
                  <a:pt x="16249" y="4241"/>
                </a:cubicBezTo>
                <a:lnTo>
                  <a:pt x="16249" y="4241"/>
                </a:lnTo>
                <a:cubicBezTo>
                  <a:pt x="16215" y="4808"/>
                  <a:pt x="16215" y="5408"/>
                  <a:pt x="16249" y="6009"/>
                </a:cubicBezTo>
                <a:cubicBezTo>
                  <a:pt x="16328" y="7198"/>
                  <a:pt x="17183" y="7769"/>
                  <a:pt x="18023" y="7769"/>
                </a:cubicBezTo>
                <a:cubicBezTo>
                  <a:pt x="18951" y="7769"/>
                  <a:pt x="19860" y="7072"/>
                  <a:pt x="19685" y="5742"/>
                </a:cubicBezTo>
                <a:cubicBezTo>
                  <a:pt x="19518" y="4374"/>
                  <a:pt x="19551" y="3073"/>
                  <a:pt x="19718" y="1706"/>
                </a:cubicBezTo>
                <a:cubicBezTo>
                  <a:pt x="19837" y="813"/>
                  <a:pt x="19001" y="1"/>
                  <a:pt x="181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flipH="1" rot="-9899998">
            <a:off x="5650707" y="4342725"/>
            <a:ext cx="506673" cy="513379"/>
          </a:xfrm>
          <a:custGeom>
            <a:rect b="b" l="l" r="r" t="t"/>
            <a:pathLst>
              <a:path extrusionOk="0" h="23424" w="23118">
                <a:moveTo>
                  <a:pt x="14929" y="0"/>
                </a:moveTo>
                <a:cubicBezTo>
                  <a:pt x="14297" y="0"/>
                  <a:pt x="13819" y="756"/>
                  <a:pt x="14345" y="1282"/>
                </a:cubicBezTo>
                <a:cubicBezTo>
                  <a:pt x="14845" y="1782"/>
                  <a:pt x="15446" y="2216"/>
                  <a:pt x="16079" y="2583"/>
                </a:cubicBezTo>
                <a:cubicBezTo>
                  <a:pt x="7907" y="6052"/>
                  <a:pt x="868" y="14158"/>
                  <a:pt x="35" y="22998"/>
                </a:cubicBezTo>
                <a:cubicBezTo>
                  <a:pt x="0" y="23291"/>
                  <a:pt x="188" y="23423"/>
                  <a:pt x="401" y="23423"/>
                </a:cubicBezTo>
                <a:cubicBezTo>
                  <a:pt x="600" y="23423"/>
                  <a:pt x="821" y="23307"/>
                  <a:pt x="902" y="23098"/>
                </a:cubicBezTo>
                <a:cubicBezTo>
                  <a:pt x="4304" y="14992"/>
                  <a:pt x="9541" y="8787"/>
                  <a:pt x="17547" y="5385"/>
                </a:cubicBezTo>
                <a:lnTo>
                  <a:pt x="17547" y="5385"/>
                </a:lnTo>
                <a:cubicBezTo>
                  <a:pt x="17213" y="6052"/>
                  <a:pt x="16947" y="6753"/>
                  <a:pt x="16780" y="7486"/>
                </a:cubicBezTo>
                <a:cubicBezTo>
                  <a:pt x="16539" y="8530"/>
                  <a:pt x="17408" y="9211"/>
                  <a:pt x="18227" y="9211"/>
                </a:cubicBezTo>
                <a:cubicBezTo>
                  <a:pt x="18769" y="9211"/>
                  <a:pt x="19289" y="8912"/>
                  <a:pt x="19448" y="8220"/>
                </a:cubicBezTo>
                <a:cubicBezTo>
                  <a:pt x="19815" y="6519"/>
                  <a:pt x="20716" y="5085"/>
                  <a:pt x="22150" y="4084"/>
                </a:cubicBezTo>
                <a:cubicBezTo>
                  <a:pt x="23051" y="3517"/>
                  <a:pt x="23118" y="1782"/>
                  <a:pt x="21850" y="1582"/>
                </a:cubicBezTo>
                <a:cubicBezTo>
                  <a:pt x="19548" y="1215"/>
                  <a:pt x="17347" y="415"/>
                  <a:pt x="15079" y="14"/>
                </a:cubicBezTo>
                <a:cubicBezTo>
                  <a:pt x="15028" y="5"/>
                  <a:pt x="14978" y="0"/>
                  <a:pt x="149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2"/>
          <p:cNvSpPr txBox="1"/>
          <p:nvPr>
            <p:ph idx="2" type="subTitle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hasCustomPrompt="1" idx="3" type="title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hasCustomPrompt="1" idx="4" type="title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/>
          <p:nvPr>
            <p:ph hasCustomPrompt="1" idx="5" type="title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/>
          <p:nvPr>
            <p:ph idx="6" type="subTitle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7" type="subTitle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8" type="subTitle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9" type="subTitle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22"/>
          <p:cNvSpPr txBox="1"/>
          <p:nvPr>
            <p:ph idx="13" type="subTitle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2"/>
          <p:cNvSpPr txBox="1"/>
          <p:nvPr>
            <p:ph idx="14" type="subTitle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15"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/>
          <p:nvPr/>
        </p:nvSpPr>
        <p:spPr>
          <a:xfrm rot="395521">
            <a:off x="5106136" y="-114285"/>
            <a:ext cx="4323649" cy="2396077"/>
          </a:xfrm>
          <a:custGeom>
            <a:rect b="b" l="l" r="r" t="t"/>
            <a:pathLst>
              <a:path extrusionOk="0" h="95842" w="172944">
                <a:moveTo>
                  <a:pt x="1494" y="0"/>
                </a:moveTo>
                <a:cubicBezTo>
                  <a:pt x="-221" y="10291"/>
                  <a:pt x="-1267" y="21910"/>
                  <a:pt x="3399" y="31242"/>
                </a:cubicBezTo>
                <a:cubicBezTo>
                  <a:pt x="7085" y="38614"/>
                  <a:pt x="15914" y="43231"/>
                  <a:pt x="23973" y="44958"/>
                </a:cubicBezTo>
                <a:cubicBezTo>
                  <a:pt x="35431" y="47413"/>
                  <a:pt x="47909" y="45996"/>
                  <a:pt x="59025" y="42291"/>
                </a:cubicBezTo>
                <a:cubicBezTo>
                  <a:pt x="70906" y="38331"/>
                  <a:pt x="84992" y="32852"/>
                  <a:pt x="96363" y="38100"/>
                </a:cubicBezTo>
                <a:cubicBezTo>
                  <a:pt x="101993" y="40699"/>
                  <a:pt x="108830" y="43222"/>
                  <a:pt x="111603" y="48768"/>
                </a:cubicBezTo>
                <a:cubicBezTo>
                  <a:pt x="117194" y="59949"/>
                  <a:pt x="117022" y="74145"/>
                  <a:pt x="124938" y="83820"/>
                </a:cubicBezTo>
                <a:cubicBezTo>
                  <a:pt x="135133" y="96281"/>
                  <a:pt x="161559" y="100539"/>
                  <a:pt x="172944" y="8915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USTOM_10">
    <p:bg>
      <p:bgPr>
        <a:solidFill>
          <a:schemeClr val="accent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hasCustomPrompt="1" type="title"/>
          </p:nvPr>
        </p:nvSpPr>
        <p:spPr>
          <a:xfrm>
            <a:off x="1185325" y="527225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1678600" y="125465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23"/>
          <p:cNvSpPr txBox="1"/>
          <p:nvPr>
            <p:ph hasCustomPrompt="1"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23"/>
          <p:cNvSpPr txBox="1"/>
          <p:nvPr>
            <p:ph hasCustomPrompt="1" idx="4" type="title"/>
          </p:nvPr>
        </p:nvSpPr>
        <p:spPr>
          <a:xfrm>
            <a:off x="1185325" y="3448072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1678600" y="4175487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23"/>
          <p:cNvSpPr/>
          <p:nvPr/>
        </p:nvSpPr>
        <p:spPr>
          <a:xfrm rot="8100000">
            <a:off x="6107245" y="-352425"/>
            <a:ext cx="3113861" cy="2161080"/>
          </a:xfrm>
          <a:custGeom>
            <a:rect b="b" l="l" r="r" t="t"/>
            <a:pathLst>
              <a:path extrusionOk="0" h="105551" w="150142">
                <a:moveTo>
                  <a:pt x="0" y="0"/>
                </a:moveTo>
                <a:cubicBezTo>
                  <a:pt x="4059" y="5075"/>
                  <a:pt x="11708" y="5977"/>
                  <a:pt x="18062" y="7338"/>
                </a:cubicBezTo>
                <a:cubicBezTo>
                  <a:pt x="32342" y="10397"/>
                  <a:pt x="49352" y="12487"/>
                  <a:pt x="58702" y="23706"/>
                </a:cubicBezTo>
                <a:cubicBezTo>
                  <a:pt x="70113" y="37397"/>
                  <a:pt x="57453" y="62507"/>
                  <a:pt x="68862" y="76200"/>
                </a:cubicBezTo>
                <a:cubicBezTo>
                  <a:pt x="76137" y="84932"/>
                  <a:pt x="90649" y="82873"/>
                  <a:pt x="101035" y="87489"/>
                </a:cubicBezTo>
                <a:cubicBezTo>
                  <a:pt x="116973" y="94573"/>
                  <a:pt x="132701" y="105551"/>
                  <a:pt x="150142" y="105551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170" name="Google Shape;170;p23"/>
          <p:cNvSpPr/>
          <p:nvPr/>
        </p:nvSpPr>
        <p:spPr>
          <a:xfrm>
            <a:off x="5686775" y="3201290"/>
            <a:ext cx="4134550" cy="2517725"/>
          </a:xfrm>
          <a:custGeom>
            <a:rect b="b" l="l" r="r" t="t"/>
            <a:pathLst>
              <a:path extrusionOk="0" h="100709" w="165382">
                <a:moveTo>
                  <a:pt x="165382" y="100709"/>
                </a:moveTo>
                <a:cubicBezTo>
                  <a:pt x="158765" y="100709"/>
                  <a:pt x="152494" y="97646"/>
                  <a:pt x="146191" y="95629"/>
                </a:cubicBezTo>
                <a:cubicBezTo>
                  <a:pt x="136651" y="92577"/>
                  <a:pt x="124816" y="90106"/>
                  <a:pt x="119662" y="81518"/>
                </a:cubicBezTo>
                <a:cubicBezTo>
                  <a:pt x="113064" y="70523"/>
                  <a:pt x="114122" y="56429"/>
                  <a:pt x="110067" y="44264"/>
                </a:cubicBezTo>
                <a:cubicBezTo>
                  <a:pt x="106795" y="34447"/>
                  <a:pt x="99894" y="25396"/>
                  <a:pt x="91440" y="19429"/>
                </a:cubicBezTo>
                <a:cubicBezTo>
                  <a:pt x="74814" y="7694"/>
                  <a:pt x="53303" y="-2948"/>
                  <a:pt x="33302" y="802"/>
                </a:cubicBezTo>
                <a:cubicBezTo>
                  <a:pt x="25713" y="2225"/>
                  <a:pt x="22959" y="12277"/>
                  <a:pt x="17498" y="17736"/>
                </a:cubicBezTo>
                <a:cubicBezTo>
                  <a:pt x="12728" y="22504"/>
                  <a:pt x="6031" y="24878"/>
                  <a:pt x="0" y="27896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171" name="Google Shape;171;p23"/>
          <p:cNvSpPr/>
          <p:nvPr/>
        </p:nvSpPr>
        <p:spPr>
          <a:xfrm>
            <a:off x="-536225" y="1150637"/>
            <a:ext cx="3810000" cy="1335200"/>
          </a:xfrm>
          <a:custGeom>
            <a:rect b="b" l="l" r="r" t="t"/>
            <a:pathLst>
              <a:path extrusionOk="0" h="53408" w="152400">
                <a:moveTo>
                  <a:pt x="0" y="3082"/>
                </a:moveTo>
                <a:cubicBezTo>
                  <a:pt x="24010" y="-1720"/>
                  <a:pt x="49976" y="-733"/>
                  <a:pt x="73378" y="6468"/>
                </a:cubicBezTo>
                <a:cubicBezTo>
                  <a:pt x="83864" y="9695"/>
                  <a:pt x="92113" y="23869"/>
                  <a:pt x="90311" y="34691"/>
                </a:cubicBezTo>
                <a:cubicBezTo>
                  <a:pt x="89195" y="41395"/>
                  <a:pt x="83509" y="49087"/>
                  <a:pt x="76765" y="49931"/>
                </a:cubicBezTo>
                <a:cubicBezTo>
                  <a:pt x="67127" y="51137"/>
                  <a:pt x="53081" y="48301"/>
                  <a:pt x="49671" y="39206"/>
                </a:cubicBezTo>
                <a:cubicBezTo>
                  <a:pt x="47491" y="33392"/>
                  <a:pt x="45945" y="25546"/>
                  <a:pt x="49671" y="20579"/>
                </a:cubicBezTo>
                <a:cubicBezTo>
                  <a:pt x="56569" y="11383"/>
                  <a:pt x="70389" y="9116"/>
                  <a:pt x="81845" y="8162"/>
                </a:cubicBezTo>
                <a:cubicBezTo>
                  <a:pt x="109372" y="5870"/>
                  <a:pt x="127689" y="63968"/>
                  <a:pt x="152400" y="5162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1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 rot="515571">
            <a:off x="99533" y="102554"/>
            <a:ext cx="4502900" cy="963188"/>
          </a:xfrm>
          <a:custGeom>
            <a:rect b="b" l="l" r="r" t="t"/>
            <a:pathLst>
              <a:path extrusionOk="0" h="68653" w="167256">
                <a:moveTo>
                  <a:pt x="0" y="8559"/>
                </a:moveTo>
                <a:cubicBezTo>
                  <a:pt x="9262" y="840"/>
                  <a:pt x="25941" y="-3386"/>
                  <a:pt x="35819" y="3527"/>
                </a:cubicBezTo>
                <a:cubicBezTo>
                  <a:pt x="49192" y="12887"/>
                  <a:pt x="53916" y="31634"/>
                  <a:pt x="67198" y="41122"/>
                </a:cubicBezTo>
                <a:cubicBezTo>
                  <a:pt x="76683" y="47898"/>
                  <a:pt x="89606" y="49799"/>
                  <a:pt x="101242" y="49115"/>
                </a:cubicBezTo>
                <a:cubicBezTo>
                  <a:pt x="109145" y="48650"/>
                  <a:pt x="116781" y="43925"/>
                  <a:pt x="124628" y="44971"/>
                </a:cubicBezTo>
                <a:cubicBezTo>
                  <a:pt x="135126" y="46371"/>
                  <a:pt x="144370" y="53108"/>
                  <a:pt x="153047" y="59180"/>
                </a:cubicBezTo>
                <a:cubicBezTo>
                  <a:pt x="157711" y="62444"/>
                  <a:pt x="161564" y="68653"/>
                  <a:pt x="167256" y="68653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1505625" y="2515675"/>
            <a:ext cx="23757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1505575" y="3088925"/>
            <a:ext cx="23757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rot="-504627">
            <a:off x="4061961" y="474311"/>
            <a:ext cx="5472702" cy="952312"/>
          </a:xfrm>
          <a:custGeom>
            <a:rect b="b" l="l" r="r" t="t"/>
            <a:pathLst>
              <a:path extrusionOk="0" h="38094" w="226758">
                <a:moveTo>
                  <a:pt x="226758" y="13025"/>
                </a:moveTo>
                <a:cubicBezTo>
                  <a:pt x="222710" y="29219"/>
                  <a:pt x="197668" y="36285"/>
                  <a:pt x="181170" y="33747"/>
                </a:cubicBezTo>
                <a:cubicBezTo>
                  <a:pt x="169719" y="31985"/>
                  <a:pt x="161892" y="20805"/>
                  <a:pt x="153047" y="13321"/>
                </a:cubicBezTo>
                <a:cubicBezTo>
                  <a:pt x="143955" y="5628"/>
                  <a:pt x="131802" y="0"/>
                  <a:pt x="119892" y="0"/>
                </a:cubicBezTo>
                <a:cubicBezTo>
                  <a:pt x="108605" y="0"/>
                  <a:pt x="98314" y="8970"/>
                  <a:pt x="90881" y="17465"/>
                </a:cubicBezTo>
                <a:cubicBezTo>
                  <a:pt x="83158" y="26291"/>
                  <a:pt x="71812" y="31814"/>
                  <a:pt x="60686" y="35523"/>
                </a:cubicBezTo>
                <a:cubicBezTo>
                  <a:pt x="40933" y="42107"/>
                  <a:pt x="14723" y="35445"/>
                  <a:pt x="0" y="2072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5313600" y="2515675"/>
            <a:ext cx="23757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5313600" y="3088925"/>
            <a:ext cx="23757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583850" y="595505"/>
            <a:ext cx="35031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587276" y="1697800"/>
            <a:ext cx="29469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26"/>
          <p:cNvSpPr txBox="1"/>
          <p:nvPr/>
        </p:nvSpPr>
        <p:spPr>
          <a:xfrm>
            <a:off x="625659" y="36381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/>
          <p:nvPr/>
        </p:nvSpPr>
        <p:spPr>
          <a:xfrm rot="5906790">
            <a:off x="2885485" y="-323037"/>
            <a:ext cx="1185682" cy="1470269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13">
    <p:bg>
      <p:bgPr>
        <a:solidFill>
          <a:schemeClr val="accen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7"/>
          <p:cNvGrpSpPr/>
          <p:nvPr/>
        </p:nvGrpSpPr>
        <p:grpSpPr>
          <a:xfrm>
            <a:off x="6862297" y="-847850"/>
            <a:ext cx="3437685" cy="2622329"/>
            <a:chOff x="6862297" y="-847850"/>
            <a:chExt cx="3437685" cy="2622329"/>
          </a:xfrm>
        </p:grpSpPr>
        <p:sp>
          <p:nvSpPr>
            <p:cNvPr id="187" name="Google Shape;187;p27"/>
            <p:cNvSpPr/>
            <p:nvPr/>
          </p:nvSpPr>
          <p:spPr>
            <a:xfrm>
              <a:off x="6862297" y="-847850"/>
              <a:ext cx="3437685" cy="2622329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88" name="Google Shape;188;p27"/>
            <p:cNvSpPr/>
            <p:nvPr/>
          </p:nvSpPr>
          <p:spPr>
            <a:xfrm>
              <a:off x="7385213" y="-612757"/>
              <a:ext cx="2606816" cy="1988472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89" name="Google Shape;189;p27"/>
            <p:cNvSpPr/>
            <p:nvPr/>
          </p:nvSpPr>
          <p:spPr>
            <a:xfrm>
              <a:off x="7939373" y="-278323"/>
              <a:ext cx="1697904" cy="1295123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0" name="Google Shape;190;p27"/>
            <p:cNvSpPr/>
            <p:nvPr/>
          </p:nvSpPr>
          <p:spPr>
            <a:xfrm>
              <a:off x="8443509" y="-136867"/>
              <a:ext cx="1144467" cy="873071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1" name="Google Shape;191;p27"/>
            <p:cNvSpPr/>
            <p:nvPr/>
          </p:nvSpPr>
          <p:spPr>
            <a:xfrm>
              <a:off x="8887042" y="-3915"/>
              <a:ext cx="612445" cy="467216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192" name="Google Shape;192;p27"/>
          <p:cNvGrpSpPr/>
          <p:nvPr/>
        </p:nvGrpSpPr>
        <p:grpSpPr>
          <a:xfrm>
            <a:off x="-1151059" y="1500434"/>
            <a:ext cx="4837690" cy="4712235"/>
            <a:chOff x="-1151052" y="1194281"/>
            <a:chExt cx="5151960" cy="5018355"/>
          </a:xfrm>
        </p:grpSpPr>
        <p:sp>
          <p:nvSpPr>
            <p:cNvPr id="193" name="Google Shape;193;p27"/>
            <p:cNvSpPr/>
            <p:nvPr/>
          </p:nvSpPr>
          <p:spPr>
            <a:xfrm rot="1207038">
              <a:off x="-617053" y="1779785"/>
              <a:ext cx="4083964" cy="3829507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4" name="Google Shape;194;p27"/>
            <p:cNvSpPr/>
            <p:nvPr/>
          </p:nvSpPr>
          <p:spPr>
            <a:xfrm rot="1207337">
              <a:off x="-622045" y="2438312"/>
              <a:ext cx="3490918" cy="3273716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5" name="Google Shape;195;p27"/>
            <p:cNvSpPr/>
            <p:nvPr/>
          </p:nvSpPr>
          <p:spPr>
            <a:xfrm rot="1206910">
              <a:off x="-541272" y="3043661"/>
              <a:ext cx="2912139" cy="2730934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6" name="Google Shape;196;p27"/>
            <p:cNvSpPr/>
            <p:nvPr/>
          </p:nvSpPr>
          <p:spPr>
            <a:xfrm rot="1206983">
              <a:off x="-352152" y="3703893"/>
              <a:ext cx="2159699" cy="2025048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7" name="Google Shape;197;p27"/>
            <p:cNvSpPr/>
            <p:nvPr/>
          </p:nvSpPr>
          <p:spPr>
            <a:xfrm rot="1207124">
              <a:off x="-162265" y="4283467"/>
              <a:ext cx="1392227" cy="1305572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98" name="Google Shape;198;p27"/>
            <p:cNvSpPr/>
            <p:nvPr/>
          </p:nvSpPr>
          <p:spPr>
            <a:xfrm rot="1207247">
              <a:off x="-49132" y="4731085"/>
              <a:ext cx="869715" cy="815679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199" name="Google Shape;199;p27"/>
          <p:cNvGrpSpPr/>
          <p:nvPr/>
        </p:nvGrpSpPr>
        <p:grpSpPr>
          <a:xfrm rot="-557284">
            <a:off x="1590778" y="-450440"/>
            <a:ext cx="2977141" cy="2183499"/>
            <a:chOff x="1590761" y="-450442"/>
            <a:chExt cx="2977109" cy="2183475"/>
          </a:xfrm>
        </p:grpSpPr>
        <p:sp>
          <p:nvSpPr>
            <p:cNvPr id="200" name="Google Shape;200;p27"/>
            <p:cNvSpPr/>
            <p:nvPr/>
          </p:nvSpPr>
          <p:spPr>
            <a:xfrm>
              <a:off x="1878935" y="-65875"/>
              <a:ext cx="2400725" cy="1210725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27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02" name="Google Shape;202;p27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203" name="Google Shape;203;p27"/>
          <p:cNvGrpSpPr/>
          <p:nvPr/>
        </p:nvGrpSpPr>
        <p:grpSpPr>
          <a:xfrm>
            <a:off x="6357166" y="2572127"/>
            <a:ext cx="2311909" cy="2156088"/>
            <a:chOff x="6118779" y="2543626"/>
            <a:chExt cx="2790475" cy="2602400"/>
          </a:xfrm>
        </p:grpSpPr>
        <p:sp>
          <p:nvSpPr>
            <p:cNvPr id="204" name="Google Shape;204;p27"/>
            <p:cNvSpPr/>
            <p:nvPr/>
          </p:nvSpPr>
          <p:spPr>
            <a:xfrm>
              <a:off x="6557266" y="2894825"/>
              <a:ext cx="2017525" cy="1855275"/>
            </a:xfrm>
            <a:custGeom>
              <a:rect b="b" l="l" r="r" t="t"/>
              <a:pathLst>
                <a:path extrusionOk="0" h="74211" w="80701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05" name="Google Shape;205;p27"/>
            <p:cNvSpPr/>
            <p:nvPr/>
          </p:nvSpPr>
          <p:spPr>
            <a:xfrm>
              <a:off x="7017649" y="3220483"/>
              <a:ext cx="1345025" cy="1376200"/>
            </a:xfrm>
            <a:custGeom>
              <a:rect b="b" l="l" r="r" t="t"/>
              <a:pathLst>
                <a:path extrusionOk="0" h="55048" w="53801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06" name="Google Shape;206;p27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rect b="b" l="l" r="r" t="t"/>
              <a:pathLst>
                <a:path extrusionOk="0" h="33831" w="28285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27"/>
            <p:cNvSpPr/>
            <p:nvPr/>
          </p:nvSpPr>
          <p:spPr>
            <a:xfrm>
              <a:off x="6118779" y="2543626"/>
              <a:ext cx="2790475" cy="2602400"/>
            </a:xfrm>
            <a:custGeom>
              <a:rect b="b" l="l" r="r" t="t"/>
              <a:pathLst>
                <a:path extrusionOk="0" h="104096" w="111619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208" name="Google Shape;208;p27"/>
          <p:cNvSpPr txBox="1"/>
          <p:nvPr>
            <p:ph type="title"/>
          </p:nvPr>
        </p:nvSpPr>
        <p:spPr>
          <a:xfrm>
            <a:off x="2414250" y="1652817"/>
            <a:ext cx="43155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1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2500400" y="2978917"/>
            <a:ext cx="41433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 flipH="1" rot="-9999348">
            <a:off x="5537541" y="2871842"/>
            <a:ext cx="3759571" cy="276422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2" name="Google Shape;212;p28"/>
          <p:cNvSpPr/>
          <p:nvPr/>
        </p:nvSpPr>
        <p:spPr>
          <a:xfrm flipH="1" rot="10800000">
            <a:off x="3078669" y="2000920"/>
            <a:ext cx="6275825" cy="3254500"/>
          </a:xfrm>
          <a:custGeom>
            <a:rect b="b" l="l" r="r" t="t"/>
            <a:pathLst>
              <a:path extrusionOk="0" h="130180" w="251033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3" name="Google Shape;213;p28"/>
          <p:cNvSpPr/>
          <p:nvPr/>
        </p:nvSpPr>
        <p:spPr>
          <a:xfrm flipH="1" rot="10406136">
            <a:off x="-411300" y="-773214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4" name="Google Shape;214;p28"/>
          <p:cNvSpPr/>
          <p:nvPr/>
        </p:nvSpPr>
        <p:spPr>
          <a:xfrm flipH="1" rot="10800000">
            <a:off x="-197981" y="-560101"/>
            <a:ext cx="8673650" cy="4247996"/>
          </a:xfrm>
          <a:custGeom>
            <a:rect b="b" l="l" r="r" t="t"/>
            <a:pathLst>
              <a:path extrusionOk="0" h="158967" w="346946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5" name="Google Shape;215;p28"/>
          <p:cNvSpPr/>
          <p:nvPr/>
        </p:nvSpPr>
        <p:spPr>
          <a:xfrm flipH="1" rot="302386">
            <a:off x="1776988" y="1000799"/>
            <a:ext cx="5645024" cy="3141747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28"/>
          <p:cNvSpPr/>
          <p:nvPr/>
        </p:nvSpPr>
        <p:spPr>
          <a:xfrm flipH="1" rot="10291435">
            <a:off x="-649165" y="-733655"/>
            <a:ext cx="3537631" cy="1410732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9" name="Google Shape;219;p28"/>
          <p:cNvSpPr/>
          <p:nvPr/>
        </p:nvSpPr>
        <p:spPr>
          <a:xfrm flipH="1" rot="10497423">
            <a:off x="6977846" y="4195402"/>
            <a:ext cx="2545776" cy="1061494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1">
  <p:cSld name="CUSTOM_1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25"/>
            <a:ext cx="9144000" cy="25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602072" y="3411425"/>
            <a:ext cx="33750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606325" y="4123275"/>
            <a:ext cx="3965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4" name="Google Shape;224;p29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rot="-7822198">
            <a:off x="6601169" y="2313112"/>
            <a:ext cx="1378468" cy="4333377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367800" y="496451"/>
            <a:ext cx="44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2554350" y="1299225"/>
            <a:ext cx="4035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30"/>
          <p:cNvSpPr/>
          <p:nvPr/>
        </p:nvSpPr>
        <p:spPr>
          <a:xfrm>
            <a:off x="8193429" y="156675"/>
            <a:ext cx="1003808" cy="1657802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0" name="Google Shape;230;p30"/>
          <p:cNvSpPr/>
          <p:nvPr/>
        </p:nvSpPr>
        <p:spPr>
          <a:xfrm>
            <a:off x="-77525" y="614025"/>
            <a:ext cx="904644" cy="1657813"/>
          </a:xfrm>
          <a:custGeom>
            <a:rect b="b" l="l" r="r" t="t"/>
            <a:pathLst>
              <a:path extrusionOk="0" h="82192" w="53904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1" name="Google Shape;231;p30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18550" y="2884800"/>
            <a:ext cx="9144000" cy="22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391151">
            <a:off x="5855051" y="-44364"/>
            <a:ext cx="3599018" cy="1290927"/>
          </a:xfrm>
          <a:custGeom>
            <a:rect b="b" l="l" r="r" t="t"/>
            <a:pathLst>
              <a:path extrusionOk="0" h="48532" w="135304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14425" y="1446325"/>
            <a:ext cx="7919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50">
                <a:solidFill>
                  <a:srgbClr val="00000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583850" y="4890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713225" y="1522525"/>
            <a:ext cx="44907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>
            <a:off x="1794675" y="-649108"/>
            <a:ext cx="9260933" cy="5856100"/>
          </a:xfrm>
          <a:custGeom>
            <a:rect b="b" l="l" r="r" t="t"/>
            <a:pathLst>
              <a:path extrusionOk="0" h="234244" w="360839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9" name="Google Shape;239;p33"/>
          <p:cNvSpPr/>
          <p:nvPr/>
        </p:nvSpPr>
        <p:spPr>
          <a:xfrm rot="10800000">
            <a:off x="-1660625" y="225659"/>
            <a:ext cx="9020975" cy="6265441"/>
          </a:xfrm>
          <a:custGeom>
            <a:rect b="b" l="l" r="r" t="t"/>
            <a:pathLst>
              <a:path extrusionOk="0" h="234244" w="360839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09725" y="1938169"/>
            <a:ext cx="3780000" cy="28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05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758450" y="2148537"/>
            <a:ext cx="37800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83850" y="495425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rot="-2698925">
            <a:off x="7795322" y="-533963"/>
            <a:ext cx="937440" cy="2684547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20236">
            <a:off x="4522215" y="-63938"/>
            <a:ext cx="4727107" cy="1278646"/>
          </a:xfrm>
          <a:custGeom>
            <a:rect b="b" l="l" r="r" t="t"/>
            <a:pathLst>
              <a:path extrusionOk="0" h="63284" w="182649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5313600" y="2515675"/>
            <a:ext cx="23757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313600" y="3088925"/>
            <a:ext cx="23757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b="0"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rot="-5400000">
            <a:off x="1623583" y="-933600"/>
            <a:ext cx="1382275" cy="2619375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93125" y="1660350"/>
            <a:ext cx="34434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99025" y="2510350"/>
            <a:ext cx="34314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8069275" y="0"/>
            <a:ext cx="361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1583750" y="2993926"/>
            <a:ext cx="5976600" cy="10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2912600" y="3932900"/>
            <a:ext cx="3318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" name="Google Shape;47;p10"/>
          <p:cNvGrpSpPr/>
          <p:nvPr/>
        </p:nvGrpSpPr>
        <p:grpSpPr>
          <a:xfrm>
            <a:off x="-15825" y="-18425"/>
            <a:ext cx="9159925" cy="5166501"/>
            <a:chOff x="-15825" y="-18425"/>
            <a:chExt cx="9159925" cy="5166501"/>
          </a:xfrm>
        </p:grpSpPr>
        <p:sp>
          <p:nvSpPr>
            <p:cNvPr id="48" name="Google Shape;48;p10"/>
            <p:cNvSpPr/>
            <p:nvPr/>
          </p:nvSpPr>
          <p:spPr>
            <a:xfrm>
              <a:off x="-15825" y="4879276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-15825" y="-18425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0"/>
            <p:cNvSpPr/>
            <p:nvPr/>
          </p:nvSpPr>
          <p:spPr>
            <a:xfrm rot="5400000">
              <a:off x="-24298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0"/>
            <p:cNvSpPr/>
            <p:nvPr/>
          </p:nvSpPr>
          <p:spPr>
            <a:xfrm rot="5400000">
              <a:off x="64454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0" y="0"/>
            <a:ext cx="48201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51" y="1125400"/>
            <a:ext cx="2481201" cy="289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0" y="242700"/>
            <a:ext cx="48201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UNIVERSIDAD NACIONAL MAYOR DE SAN MARCOS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0" y="4156900"/>
            <a:ext cx="4820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rPr>
              <a:t>GRUPO 3</a:t>
            </a:r>
            <a:endParaRPr>
              <a:solidFill>
                <a:srgbClr val="FFFFFF"/>
              </a:solidFill>
              <a:highlight>
                <a:schemeClr val="accent1"/>
              </a:highlight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4820100" y="990850"/>
            <a:ext cx="43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F3742"/>
                </a:solidFill>
                <a:latin typeface="Roboto"/>
                <a:ea typeface="Roboto"/>
                <a:cs typeface="Roboto"/>
                <a:sym typeface="Roboto"/>
              </a:rPr>
              <a:t>INTEGRANTES</a:t>
            </a:r>
            <a:r>
              <a:rPr b="1" lang="en" sz="3700">
                <a:solidFill>
                  <a:srgbClr val="3F37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3F37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820100" y="1800425"/>
            <a:ext cx="4323900" cy="3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Alania Inga Gustavo Adolfo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Fernandez Caillahua Felix Alfonso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Jauregui Romero 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Ovalle Martinez Lisett Andrea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Quito  Cucho Giajahira Cristhel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Lara Zatta, Jonathan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Sotelo Piedra, Claudio Martín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Villegas Pancca, Fernando Miguel</a:t>
            </a:r>
            <a:endParaRPr b="1" sz="2100">
              <a:solidFill>
                <a:srgbClr val="3F374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Chavez Calderon de la Barca Leonardo 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rgbClr val="3F3742"/>
                </a:solidFill>
                <a:latin typeface="Barlow Light"/>
                <a:ea typeface="Barlow Light"/>
                <a:cs typeface="Barlow Light"/>
                <a:sym typeface="Barlow Light"/>
              </a:rPr>
              <a:t>Aquije Vásquez Carlos Adrián </a:t>
            </a:r>
            <a:endParaRPr sz="1600">
              <a:solidFill>
                <a:srgbClr val="3F374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74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74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74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74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742"/>
              </a:solidFill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8892025" y="0"/>
            <a:ext cx="1170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43"/>
          <p:cNvGrpSpPr/>
          <p:nvPr/>
        </p:nvGrpSpPr>
        <p:grpSpPr>
          <a:xfrm>
            <a:off x="1546500" y="1016213"/>
            <a:ext cx="2744700" cy="4318061"/>
            <a:chOff x="1546500" y="1016213"/>
            <a:chExt cx="2744700" cy="4318061"/>
          </a:xfrm>
        </p:grpSpPr>
        <p:sp>
          <p:nvSpPr>
            <p:cNvPr id="321" name="Google Shape;321;p43"/>
            <p:cNvSpPr/>
            <p:nvPr/>
          </p:nvSpPr>
          <p:spPr>
            <a:xfrm rot="10800000">
              <a:off x="1764000" y="1016213"/>
              <a:ext cx="2527200" cy="577500"/>
            </a:xfrm>
            <a:prstGeom prst="homePlate">
              <a:avLst>
                <a:gd fmla="val 6938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3"/>
            <p:cNvSpPr/>
            <p:nvPr/>
          </p:nvSpPr>
          <p:spPr>
            <a:xfrm rot="10800000">
              <a:off x="1546500" y="1976425"/>
              <a:ext cx="2744700" cy="1750500"/>
            </a:xfrm>
            <a:prstGeom prst="homePlate">
              <a:avLst>
                <a:gd fmla="val 345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3124425" y="1018629"/>
              <a:ext cx="211649" cy="4315645"/>
            </a:xfrm>
            <a:custGeom>
              <a:rect b="b" l="l" r="r" t="t"/>
              <a:pathLst>
                <a:path extrusionOk="0" h="18076" w="2101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3"/>
          <p:cNvGrpSpPr/>
          <p:nvPr/>
        </p:nvGrpSpPr>
        <p:grpSpPr>
          <a:xfrm>
            <a:off x="4852800" y="1348623"/>
            <a:ext cx="2724900" cy="4196163"/>
            <a:chOff x="4852800" y="1348623"/>
            <a:chExt cx="2724900" cy="4196163"/>
          </a:xfrm>
        </p:grpSpPr>
        <p:sp>
          <p:nvSpPr>
            <p:cNvPr id="325" name="Google Shape;325;p43"/>
            <p:cNvSpPr/>
            <p:nvPr/>
          </p:nvSpPr>
          <p:spPr>
            <a:xfrm flipH="1" rot="10800000">
              <a:off x="4852800" y="1348625"/>
              <a:ext cx="2724900" cy="577500"/>
            </a:xfrm>
            <a:prstGeom prst="homePlate">
              <a:avLst>
                <a:gd fmla="val 6938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3"/>
            <p:cNvSpPr/>
            <p:nvPr/>
          </p:nvSpPr>
          <p:spPr>
            <a:xfrm flipH="1" rot="10800000">
              <a:off x="4852800" y="2293025"/>
              <a:ext cx="2724900" cy="1536300"/>
            </a:xfrm>
            <a:prstGeom prst="homePlate">
              <a:avLst>
                <a:gd fmla="val 345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5807925" y="1348623"/>
              <a:ext cx="211649" cy="4196163"/>
            </a:xfrm>
            <a:custGeom>
              <a:rect b="b" l="l" r="r" t="t"/>
              <a:pathLst>
                <a:path extrusionOk="0" h="18076" w="2101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43"/>
          <p:cNvSpPr txBox="1"/>
          <p:nvPr>
            <p:ph idx="1" type="subTitle"/>
          </p:nvPr>
        </p:nvSpPr>
        <p:spPr>
          <a:xfrm>
            <a:off x="2169350" y="1971300"/>
            <a:ext cx="2121900" cy="1755600"/>
          </a:xfrm>
          <a:prstGeom prst="rect">
            <a:avLst/>
          </a:prstGeom>
        </p:spPr>
        <p:txBody>
          <a:bodyPr anchorCtr="0" anchor="ctr" bIns="0" lIns="137150" spcFirstLastPara="1" rIns="13715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Incentivar a tomar experiencias de viajes locales y con esto, colaborar con la reactivación del turismo y el cariño  hacia nuestro país. </a:t>
            </a:r>
            <a:endParaRPr/>
          </a:p>
        </p:txBody>
      </p:sp>
      <p:sp>
        <p:nvSpPr>
          <p:cNvPr id="329" name="Google Shape;329;p43"/>
          <p:cNvSpPr txBox="1"/>
          <p:nvPr>
            <p:ph idx="4" type="subTitle"/>
          </p:nvPr>
        </p:nvSpPr>
        <p:spPr>
          <a:xfrm>
            <a:off x="4852800" y="2292475"/>
            <a:ext cx="2190000" cy="1525500"/>
          </a:xfrm>
          <a:prstGeom prst="rect">
            <a:avLst/>
          </a:prstGeom>
        </p:spPr>
        <p:txBody>
          <a:bodyPr anchorCtr="0" anchor="ctr" bIns="0" lIns="137150" spcFirstLastPara="1" rIns="13715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Convertirse en el punto de referencia nacional  para el turismo de experiencia humana y fuera de lo común con impactos locales.</a:t>
            </a:r>
            <a:endParaRPr/>
          </a:p>
        </p:txBody>
      </p:sp>
      <p:sp>
        <p:nvSpPr>
          <p:cNvPr id="330" name="Google Shape;330;p43"/>
          <p:cNvSpPr txBox="1"/>
          <p:nvPr>
            <p:ph idx="2" type="title"/>
          </p:nvPr>
        </p:nvSpPr>
        <p:spPr>
          <a:xfrm>
            <a:off x="2169300" y="1018625"/>
            <a:ext cx="212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MISIÓN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31" name="Google Shape;331;p43"/>
          <p:cNvSpPr txBox="1"/>
          <p:nvPr>
            <p:ph idx="3" type="title"/>
          </p:nvPr>
        </p:nvSpPr>
        <p:spPr>
          <a:xfrm>
            <a:off x="4852800" y="1348621"/>
            <a:ext cx="212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VISIÓN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2850300" y="358550"/>
            <a:ext cx="37011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accent6"/>
                </a:highlight>
                <a:latin typeface="Kulim Park"/>
                <a:ea typeface="Kulim Park"/>
                <a:cs typeface="Kulim Park"/>
                <a:sym typeface="Kulim Park"/>
              </a:rPr>
              <a:t>OBJETIVOS</a:t>
            </a:r>
            <a:endParaRPr b="1">
              <a:solidFill>
                <a:schemeClr val="lt1"/>
              </a:solidFill>
              <a:highlight>
                <a:schemeClr val="accent6"/>
              </a:highlight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37" name="Google Shape;337;p44"/>
          <p:cNvSpPr txBox="1"/>
          <p:nvPr>
            <p:ph idx="1" type="subTitle"/>
          </p:nvPr>
        </p:nvSpPr>
        <p:spPr>
          <a:xfrm>
            <a:off x="2126875" y="1735525"/>
            <a:ext cx="50412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Promover y fomentar el espíritu viajero del usuario.</a:t>
            </a:r>
            <a:endParaRPr/>
          </a:p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Compartir experiencias de los espacios naturales.</a:t>
            </a:r>
            <a:endParaRPr/>
          </a:p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Recomendaciones sobre agencias, restaurantes y hospedajes.</a:t>
            </a:r>
            <a:endParaRPr/>
          </a:p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Promover el turismo ante la pandemia.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 txBox="1"/>
          <p:nvPr>
            <p:ph type="title"/>
          </p:nvPr>
        </p:nvSpPr>
        <p:spPr>
          <a:xfrm>
            <a:off x="-135000" y="445050"/>
            <a:ext cx="94140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“El turismo representa el medio por excelencia para preservar la identidad del patrimonio nacional”</a:t>
            </a:r>
            <a:endParaRPr sz="3800"/>
          </a:p>
        </p:txBody>
      </p:sp>
      <p:sp>
        <p:nvSpPr>
          <p:cNvPr id="344" name="Google Shape;344;p45"/>
          <p:cNvSpPr/>
          <p:nvPr/>
        </p:nvSpPr>
        <p:spPr>
          <a:xfrm>
            <a:off x="-345400" y="570125"/>
            <a:ext cx="9834600" cy="1177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 rot="-3390743">
            <a:off x="707290" y="3377738"/>
            <a:ext cx="1365819" cy="177153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0">
                <a:solidFill>
                  <a:schemeClr val="accent5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endParaRPr sz="17000">
              <a:solidFill>
                <a:schemeClr val="accent5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2546700" y="1925250"/>
            <a:ext cx="405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6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GRACIAS</a:t>
            </a:r>
            <a:endParaRPr sz="9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5"/>
          <p:cNvGrpSpPr/>
          <p:nvPr/>
        </p:nvGrpSpPr>
        <p:grpSpPr>
          <a:xfrm>
            <a:off x="3112500" y="589053"/>
            <a:ext cx="2919000" cy="3319425"/>
            <a:chOff x="3112500" y="711850"/>
            <a:chExt cx="2919000" cy="3319425"/>
          </a:xfrm>
        </p:grpSpPr>
        <p:sp>
          <p:nvSpPr>
            <p:cNvPr id="257" name="Google Shape;257;p35"/>
            <p:cNvSpPr/>
            <p:nvPr/>
          </p:nvSpPr>
          <p:spPr>
            <a:xfrm>
              <a:off x="3112500" y="1112275"/>
              <a:ext cx="2919000" cy="29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374231" y="1374006"/>
              <a:ext cx="2395500" cy="2395500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35"/>
            <p:cNvCxnSpPr/>
            <p:nvPr/>
          </p:nvCxnSpPr>
          <p:spPr>
            <a:xfrm>
              <a:off x="3746825" y="2926650"/>
              <a:ext cx="481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5"/>
            <p:cNvCxnSpPr/>
            <p:nvPr/>
          </p:nvCxnSpPr>
          <p:spPr>
            <a:xfrm>
              <a:off x="4915775" y="2926650"/>
              <a:ext cx="481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261" name="Google Shape;261;p35"/>
            <p:cNvGrpSpPr/>
            <p:nvPr/>
          </p:nvGrpSpPr>
          <p:grpSpPr>
            <a:xfrm>
              <a:off x="4228025" y="711850"/>
              <a:ext cx="687750" cy="1012069"/>
              <a:chOff x="4228025" y="711850"/>
              <a:chExt cx="687750" cy="1012069"/>
            </a:xfrm>
          </p:grpSpPr>
          <p:sp>
            <p:nvSpPr>
              <p:cNvPr id="262" name="Google Shape;262;p35"/>
              <p:cNvSpPr/>
              <p:nvPr/>
            </p:nvSpPr>
            <p:spPr>
              <a:xfrm>
                <a:off x="4355750" y="828800"/>
                <a:ext cx="432300" cy="43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flipH="1">
                <a:off x="4228025" y="711850"/>
                <a:ext cx="687750" cy="1012069"/>
              </a:xfrm>
              <a:custGeom>
                <a:rect b="b" l="l" r="r" t="t"/>
                <a:pathLst>
                  <a:path extrusionOk="0" h="195758" w="133027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" name="Google Shape;264;p35"/>
          <p:cNvSpPr txBox="1"/>
          <p:nvPr>
            <p:ph type="ctrTitle"/>
          </p:nvPr>
        </p:nvSpPr>
        <p:spPr>
          <a:xfrm>
            <a:off x="3385275" y="1761450"/>
            <a:ext cx="2373300" cy="16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ECOTURISMO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PERÚ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Kulim Park"/>
                <a:ea typeface="Kulim Park"/>
                <a:cs typeface="Kulim Park"/>
                <a:sym typeface="Kulim Park"/>
              </a:rPr>
              <a:t>TABLA DE CONTENIDO</a:t>
            </a:r>
            <a:endParaRPr b="1" i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-409000" y="1370125"/>
            <a:ext cx="54162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INTRODUCCIÓN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SITUACIÓN PROBLEMÁTICA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LOGO DE LA EMPRESA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DESCRIPCIÓN DE LA IDEA DE NEGOCIO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MISIÓN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VISIÓN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700" y="725888"/>
            <a:ext cx="2990300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2588450" y="321800"/>
            <a:ext cx="34434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highlight>
                  <a:srgbClr val="38761D"/>
                </a:highlight>
                <a:latin typeface="Amatic SC"/>
                <a:ea typeface="Amatic SC"/>
                <a:cs typeface="Amatic SC"/>
                <a:sym typeface="Amatic SC"/>
              </a:rPr>
              <a:t>INTRODUCCIÓN</a:t>
            </a:r>
            <a:endParaRPr b="1" u="sng">
              <a:solidFill>
                <a:schemeClr val="lt1"/>
              </a:solidFill>
              <a:highlight>
                <a:srgbClr val="38761D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896175" y="1490379"/>
            <a:ext cx="37875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En las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últimas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décadas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del siglo XX el turismo experimentó un crecimiento continuo y en los primeros años del siglo XXI se ha consolidado como una de las actividades de mayor desarrollo en la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economía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mundial. En la actualidad el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interés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del turismo recae en lugares de gran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interés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ambiental, este turismo se conoce como “ecoturismo”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651" y="1639074"/>
            <a:ext cx="3565326" cy="26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2483700" y="511500"/>
            <a:ext cx="41766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 u="sng">
                <a:solidFill>
                  <a:schemeClr val="lt2"/>
                </a:solidFill>
                <a:highlight>
                  <a:srgbClr val="4C1130"/>
                </a:highlight>
                <a:latin typeface="Amatic SC"/>
                <a:ea typeface="Amatic SC"/>
                <a:cs typeface="Amatic SC"/>
                <a:sym typeface="Amatic SC"/>
              </a:rPr>
              <a:t>SITUACIÓN</a:t>
            </a:r>
            <a:r>
              <a:rPr b="1" lang="en" sz="3700" u="sng">
                <a:solidFill>
                  <a:schemeClr val="lt2"/>
                </a:solidFill>
                <a:highlight>
                  <a:srgbClr val="4C1130"/>
                </a:highlight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b="1" lang="en" sz="3700" u="sng">
                <a:solidFill>
                  <a:schemeClr val="lt2"/>
                </a:solidFill>
                <a:highlight>
                  <a:srgbClr val="4C1130"/>
                </a:highlight>
                <a:latin typeface="Amatic SC"/>
                <a:ea typeface="Amatic SC"/>
                <a:cs typeface="Amatic SC"/>
                <a:sym typeface="Amatic SC"/>
              </a:rPr>
              <a:t>PROBLEMÁTICA</a:t>
            </a:r>
            <a:endParaRPr b="1" sz="3700" u="sng">
              <a:solidFill>
                <a:schemeClr val="lt2"/>
              </a:solidFill>
              <a:highlight>
                <a:srgbClr val="4C1130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771850" y="1526925"/>
            <a:ext cx="38763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 actor fundamental del ecoturismo es, sin duda, el ecoturista, pues es el consumidor final del producto.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Analizar sus expectativas, necesidades y preferencias resulta fundamental para establecer los lineamientos y metas de una estrategia ecoturística, recabar las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anécdotas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y experiencias con lineas de viaje es el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propósito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de nuestra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página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web para mejorar el viaje a un destino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ecoturístico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250" y="1910251"/>
            <a:ext cx="3876276" cy="20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715025" y="386800"/>
            <a:ext cx="41766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lt2"/>
                </a:solidFill>
                <a:highlight>
                  <a:srgbClr val="7F6000"/>
                </a:highlight>
                <a:latin typeface="Amatic SC"/>
                <a:ea typeface="Amatic SC"/>
                <a:cs typeface="Amatic SC"/>
                <a:sym typeface="Amatic SC"/>
              </a:rPr>
              <a:t>CONTEXTO ACTUAL DEL TURISMO</a:t>
            </a:r>
            <a:endParaRPr b="1" sz="3600" u="sng">
              <a:solidFill>
                <a:schemeClr val="lt2"/>
              </a:solidFill>
              <a:highlight>
                <a:srgbClr val="7F6000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3795" l="23381" r="38143" t="12613"/>
          <a:stretch/>
        </p:blipFill>
        <p:spPr>
          <a:xfrm>
            <a:off x="137925" y="1721938"/>
            <a:ext cx="2640523" cy="32272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9"/>
          <p:cNvPicPr preferRelativeResize="0"/>
          <p:nvPr/>
        </p:nvPicPr>
        <p:blipFill rotWithShape="1">
          <a:blip r:embed="rId4">
            <a:alphaModFix/>
          </a:blip>
          <a:srcRect b="11748" l="19349" r="20010" t="16659"/>
          <a:stretch/>
        </p:blipFill>
        <p:spPr>
          <a:xfrm>
            <a:off x="3083825" y="1458550"/>
            <a:ext cx="3145680" cy="2089101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9"/>
          <p:cNvPicPr preferRelativeResize="0"/>
          <p:nvPr/>
        </p:nvPicPr>
        <p:blipFill rotWithShape="1">
          <a:blip r:embed="rId5">
            <a:alphaModFix/>
          </a:blip>
          <a:srcRect b="10928" l="23523" r="42044" t="21109"/>
          <a:stretch/>
        </p:blipFill>
        <p:spPr>
          <a:xfrm>
            <a:off x="6695825" y="2322400"/>
            <a:ext cx="2204002" cy="2447051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Amatic SC"/>
                <a:ea typeface="Amatic SC"/>
                <a:cs typeface="Amatic SC"/>
                <a:sym typeface="Amatic SC"/>
              </a:rPr>
              <a:t>Páginas de la </a:t>
            </a:r>
            <a:r>
              <a:rPr b="1" lang="en" sz="3700">
                <a:latin typeface="Amatic SC"/>
                <a:ea typeface="Amatic SC"/>
                <a:cs typeface="Amatic SC"/>
                <a:sym typeface="Amatic SC"/>
              </a:rPr>
              <a:t>industria</a:t>
            </a:r>
            <a:endParaRPr b="1" sz="37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63" y="2109938"/>
            <a:ext cx="2707876" cy="11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300" y="1669125"/>
            <a:ext cx="2215700" cy="1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6389050" y="3992625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Muy general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1700788" y="3777225"/>
            <a:ext cx="131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Muy superficial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2548200" y="350975"/>
            <a:ext cx="37011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highlight>
                  <a:srgbClr val="741B47"/>
                </a:highlight>
                <a:latin typeface="Amatic SC"/>
                <a:ea typeface="Amatic SC"/>
                <a:cs typeface="Amatic SC"/>
                <a:sym typeface="Amatic SC"/>
              </a:rPr>
              <a:t>LOGO DE LA EMPRESA</a:t>
            </a:r>
            <a:endParaRPr b="1" sz="4100">
              <a:solidFill>
                <a:schemeClr val="lt1"/>
              </a:solidFill>
              <a:highlight>
                <a:srgbClr val="741B47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048" y="1172450"/>
            <a:ext cx="3654250" cy="36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2410325" y="418975"/>
            <a:ext cx="43149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accent6"/>
                </a:highlight>
                <a:latin typeface="Kulim Park"/>
                <a:ea typeface="Kulim Park"/>
                <a:cs typeface="Kulim Park"/>
                <a:sym typeface="Kulim Park"/>
              </a:rPr>
              <a:t>IDEA DE NEGOCIO</a:t>
            </a:r>
            <a:endParaRPr b="1">
              <a:solidFill>
                <a:schemeClr val="lt1"/>
              </a:solidFill>
              <a:highlight>
                <a:schemeClr val="accent6"/>
              </a:highlight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15" name="Google Shape;315;p42"/>
          <p:cNvSpPr txBox="1"/>
          <p:nvPr>
            <p:ph idx="1" type="subTitle"/>
          </p:nvPr>
        </p:nvSpPr>
        <p:spPr>
          <a:xfrm>
            <a:off x="1831025" y="1837925"/>
            <a:ext cx="54735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Plataforma social nacional que conectará, promoverá y fomentará la experiencia viajera de los usuarios; a través de muchas de las funciones que poseerá, tal como un blog interactivo, donde se mostrará la experiencia de los usuarios, así como recomendaciones de hospedaje, transporte y restaurantes, entre otros.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ning my Trip By Slidesgo">
  <a:themeElements>
    <a:clrScheme name="Simple Light">
      <a:dk1>
        <a:srgbClr val="000000"/>
      </a:dk1>
      <a:lt1>
        <a:srgbClr val="FFFFFF"/>
      </a:lt1>
      <a:dk2>
        <a:srgbClr val="5B918D"/>
      </a:dk2>
      <a:lt2>
        <a:srgbClr val="FFFFFF"/>
      </a:lt2>
      <a:accent1>
        <a:srgbClr val="5B918D"/>
      </a:accent1>
      <a:accent2>
        <a:srgbClr val="5B918D"/>
      </a:accent2>
      <a:accent3>
        <a:srgbClr val="D0E5B8"/>
      </a:accent3>
      <a:accent4>
        <a:srgbClr val="92A551"/>
      </a:accent4>
      <a:accent5>
        <a:srgbClr val="687929"/>
      </a:accent5>
      <a:accent6>
        <a:srgbClr val="5B918D"/>
      </a:accent6>
      <a:hlink>
        <a:srgbClr val="687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